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18A571-38FC-24FA-0951-AF2E464C9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AD4BCCD-22D4-B70A-0726-99DC40C16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1485B6-B4C4-AC9C-1979-86622D53A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4A60-AD31-4CD3-A946-E5000AF455B2}" type="datetimeFigureOut">
              <a:rPr lang="de-DE" smtClean="0"/>
              <a:t>12.04.2025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E9B9D7-D0E6-544E-8E88-DDEBA0525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84308B-75BF-C153-097E-680887103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EF40-199B-4F28-BC18-F25CA58E1B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029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846D34-E9BE-1BF8-1BEF-5A045CE94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2630FA2-E15D-2AB9-2D81-DED664A1FA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8B985D-671F-ADC9-FEB9-E0EE2398B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4A60-AD31-4CD3-A946-E5000AF455B2}" type="datetimeFigureOut">
              <a:rPr lang="de-DE" smtClean="0"/>
              <a:t>12.04.2025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AEAE14-8002-7B61-529F-715D666E5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408F2F-CD24-AA99-DA64-F5CBCAB7F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EF40-199B-4F28-BC18-F25CA58E1B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2045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928FCFD-CBFD-36A1-4B16-6EC0B65D27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885D8FB-BB7B-0C9E-C771-4B6A85DBD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9D1DCD-CB43-9D8E-90E4-1505AA53B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4A60-AD31-4CD3-A946-E5000AF455B2}" type="datetimeFigureOut">
              <a:rPr lang="de-DE" smtClean="0"/>
              <a:t>12.04.2025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5D1886-A462-DB05-DE80-518368059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AD15EF-EA85-43E4-1004-C910BC0F6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EF40-199B-4F28-BC18-F25CA58E1B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862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D8F177-0ADD-E5DD-665E-36BAC91E7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F7888D-6645-402B-0EE9-888CF0086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875FA4-04CB-CBF4-FB3B-32835FD0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4A60-AD31-4CD3-A946-E5000AF455B2}" type="datetimeFigureOut">
              <a:rPr lang="de-DE" smtClean="0"/>
              <a:t>12.04.2025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423B4C-4541-5422-C995-AB7530142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B7272D-DB31-A2EA-C080-F725022FE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EF40-199B-4F28-BC18-F25CA58E1B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213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5E18AD-E595-F6D1-903A-89896920A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FD010D3-7E3C-518B-317C-87F839748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8F50FB-4FB0-F97D-65AC-2B13A82D6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4A60-AD31-4CD3-A946-E5000AF455B2}" type="datetimeFigureOut">
              <a:rPr lang="de-DE" smtClean="0"/>
              <a:t>12.04.2025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1BAB53-FAB0-A03E-DA85-85239FEC4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8658E8-64EB-9E9F-A920-BE4BBCAAC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EF40-199B-4F28-BC18-F25CA58E1B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849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14FD4D-5352-899B-7ABE-B9EE6174F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576469-C679-876E-D861-7619701B7F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D4967C3-BEC0-AF61-8D63-1A89E06C4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0097EB0-577C-BACB-FBCA-B317F2D31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4A60-AD31-4CD3-A946-E5000AF455B2}" type="datetimeFigureOut">
              <a:rPr lang="de-DE" smtClean="0"/>
              <a:t>12.04.2025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DE68F56-02F3-C998-D682-747C45180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8F014E0-2E9C-9448-EE8D-392432410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EF40-199B-4F28-BC18-F25CA58E1B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593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3ACA73-EFC2-2528-7239-3C2852ED8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C2F1489-3D8F-A077-7261-0C3A9095B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AA5BBB3-29D0-DF5D-B829-B0FCB14AF4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6AB6DED-219C-89A4-DAEC-08B5710156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FE8B18F-C5AF-39C0-F299-CCFB04CD5D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B560CB6-3351-E394-102A-02562CA1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4A60-AD31-4CD3-A946-E5000AF455B2}" type="datetimeFigureOut">
              <a:rPr lang="de-DE" smtClean="0"/>
              <a:t>12.04.2025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780EA34-CC0F-F4BB-F725-8CC4F793A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643B62E-9F3A-CC79-1478-D7EE72ACE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EF40-199B-4F28-BC18-F25CA58E1B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29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FA00E5-DE7E-EC23-D8D1-67C6224EB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0144F60-F462-46BC-65D7-04EED18DE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4A60-AD31-4CD3-A946-E5000AF455B2}" type="datetimeFigureOut">
              <a:rPr lang="de-DE" smtClean="0"/>
              <a:t>12.04.2025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39EB81-D337-D081-BEFD-2277DECAF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5A900E4-27DC-B479-CD15-7CAB5E546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EF40-199B-4F28-BC18-F25CA58E1B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7402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87D85E2-AC2F-27BF-282F-27F2D314F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4A60-AD31-4CD3-A946-E5000AF455B2}" type="datetimeFigureOut">
              <a:rPr lang="de-DE" smtClean="0"/>
              <a:t>12.04.2025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19D7DDC-A0AD-1945-9E1B-9CA5ADBA3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86554FD-458E-AC62-4E69-0C47ADA8A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EF40-199B-4F28-BC18-F25CA58E1B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7670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691734-79B3-3D63-CF6A-532E36547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9BEE63-0B9F-57F5-3E8D-F6446A83B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4C5B0E8-C2A5-59FD-91C0-69A77B946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D526441-8337-B817-EAB9-AB8512BFD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4A60-AD31-4CD3-A946-E5000AF455B2}" type="datetimeFigureOut">
              <a:rPr lang="de-DE" smtClean="0"/>
              <a:t>12.04.2025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11C9D11-1DA2-09AC-A687-C27EF9A73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49DB8EC-8B88-BC78-1836-E59B5AA4F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EF40-199B-4F28-BC18-F25CA58E1B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32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FE7551-C183-CBDB-BE26-728870AF7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C2B7DBE-B558-5C11-3E14-FB94A504C9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5366709-1B1C-ED28-9732-2D1B809570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7E97B7C-E4BE-0AD6-3FD7-E60A04E36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4A60-AD31-4CD3-A946-E5000AF455B2}" type="datetimeFigureOut">
              <a:rPr lang="de-DE" smtClean="0"/>
              <a:t>12.04.2025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1EC1D86-B03F-73BF-E62F-ECC6D52A4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77798BA-CFFF-A967-D5B5-FAAC7D72B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EF40-199B-4F28-BC18-F25CA58E1B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942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E3F452C-3DC2-FEF7-3703-A16DF1794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1C70FE5-C94C-60C9-86AB-EF106676A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E241AD-7161-8E29-003F-E96025040C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54A60-AD31-4CD3-A946-E5000AF455B2}" type="datetimeFigureOut">
              <a:rPr lang="de-DE" smtClean="0"/>
              <a:t>12.04.2025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56B482-FD5F-3E82-8D35-3767166DB6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4D1C7D-A715-ED38-33A3-D030E6EEE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FEF40-199B-4F28-BC18-F25CA58E1B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815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0AFD09C-ACD2-8D31-49FE-0E08F86F2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52"/>
            <a:ext cx="11996616" cy="675409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DB86137-ADE5-A0AB-3C16-0DE7A25EC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8122" y="5845908"/>
            <a:ext cx="7690339" cy="798267"/>
          </a:xfrm>
        </p:spPr>
        <p:txBody>
          <a:bodyPr>
            <a:normAutofit/>
          </a:bodyPr>
          <a:lstStyle/>
          <a:p>
            <a:r>
              <a:rPr lang="de-DE" sz="4800" dirty="0"/>
              <a:t>Motion Kit mit Calliope mini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95EDF63-D4D0-7144-6157-B8DFFD409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93" y="304801"/>
            <a:ext cx="1462629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58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755E8E-1532-8201-B481-212813408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3305"/>
          </a:xfrm>
        </p:spPr>
        <p:txBody>
          <a:bodyPr/>
          <a:lstStyle/>
          <a:p>
            <a:r>
              <a:rPr lang="de-DE" dirty="0"/>
              <a:t>Bauteile des Motion Kits (1)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4DF730A-D57E-2350-264B-5CE1EF27C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82" y="1330651"/>
            <a:ext cx="9713561" cy="5468734"/>
          </a:xfrm>
          <a:prstGeom prst="rect">
            <a:avLst/>
          </a:prstGeom>
        </p:spPr>
      </p:pic>
      <p:sp>
        <p:nvSpPr>
          <p:cNvPr id="4" name="Sprechblase: rechteckig mit abgerundeten Ecken 3">
            <a:extLst>
              <a:ext uri="{FF2B5EF4-FFF2-40B4-BE49-F238E27FC236}">
                <a16:creationId xmlns:a16="http://schemas.microsoft.com/office/drawing/2014/main" id="{5945A753-0F3B-CED8-A7CA-E2AE818E77AF}"/>
              </a:ext>
            </a:extLst>
          </p:cNvPr>
          <p:cNvSpPr/>
          <p:nvPr/>
        </p:nvSpPr>
        <p:spPr>
          <a:xfrm>
            <a:off x="1992924" y="1622671"/>
            <a:ext cx="1852246" cy="484554"/>
          </a:xfrm>
          <a:prstGeom prst="wedgeRoundRectCallout">
            <a:avLst>
              <a:gd name="adj1" fmla="val 96467"/>
              <a:gd name="adj2" fmla="val 705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Ultraschallsensor</a:t>
            </a:r>
          </a:p>
        </p:txBody>
      </p:sp>
      <p:sp>
        <p:nvSpPr>
          <p:cNvPr id="5" name="Sprechblase: rechteckig mit abgerundeten Ecken 4">
            <a:extLst>
              <a:ext uri="{FF2B5EF4-FFF2-40B4-BE49-F238E27FC236}">
                <a16:creationId xmlns:a16="http://schemas.microsoft.com/office/drawing/2014/main" id="{9680F799-A00A-7C8B-0973-96F2FB1FE758}"/>
              </a:ext>
            </a:extLst>
          </p:cNvPr>
          <p:cNvSpPr/>
          <p:nvPr/>
        </p:nvSpPr>
        <p:spPr>
          <a:xfrm>
            <a:off x="2594300" y="5049632"/>
            <a:ext cx="1129323" cy="484554"/>
          </a:xfrm>
          <a:prstGeom prst="wedgeRoundRectCallout">
            <a:avLst>
              <a:gd name="adj1" fmla="val 84652"/>
              <a:gd name="adj2" fmla="val -1165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Schieber</a:t>
            </a:r>
          </a:p>
        </p:txBody>
      </p:sp>
      <p:sp>
        <p:nvSpPr>
          <p:cNvPr id="6" name="Sprechblase: rechteckig mit abgerundeten Ecken 5">
            <a:extLst>
              <a:ext uri="{FF2B5EF4-FFF2-40B4-BE49-F238E27FC236}">
                <a16:creationId xmlns:a16="http://schemas.microsoft.com/office/drawing/2014/main" id="{A7BC4C8F-3695-8F33-B845-80B8C7EE2DF2}"/>
              </a:ext>
            </a:extLst>
          </p:cNvPr>
          <p:cNvSpPr/>
          <p:nvPr/>
        </p:nvSpPr>
        <p:spPr>
          <a:xfrm>
            <a:off x="1477108" y="3149318"/>
            <a:ext cx="2246923" cy="484554"/>
          </a:xfrm>
          <a:prstGeom prst="wedgeRoundRectCallout">
            <a:avLst>
              <a:gd name="adj1" fmla="val 90052"/>
              <a:gd name="adj2" fmla="val 705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Servomotor (180°) für Ultraschallsensor</a:t>
            </a:r>
          </a:p>
        </p:txBody>
      </p:sp>
      <p:sp>
        <p:nvSpPr>
          <p:cNvPr id="7" name="Sprechblase: rechteckig mit abgerundeten Ecken 6">
            <a:extLst>
              <a:ext uri="{FF2B5EF4-FFF2-40B4-BE49-F238E27FC236}">
                <a16:creationId xmlns:a16="http://schemas.microsoft.com/office/drawing/2014/main" id="{D680AEF5-AECB-7F6B-B001-6769BC06E046}"/>
              </a:ext>
            </a:extLst>
          </p:cNvPr>
          <p:cNvSpPr/>
          <p:nvPr/>
        </p:nvSpPr>
        <p:spPr>
          <a:xfrm>
            <a:off x="8381999" y="2297175"/>
            <a:ext cx="1176215" cy="484554"/>
          </a:xfrm>
          <a:prstGeom prst="wedgeRoundRectCallout">
            <a:avLst>
              <a:gd name="adj1" fmla="val -203031"/>
              <a:gd name="adj2" fmla="val 931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Calliope</a:t>
            </a:r>
          </a:p>
        </p:txBody>
      </p:sp>
      <p:sp>
        <p:nvSpPr>
          <p:cNvPr id="8" name="Sprechblase: rechteckig mit abgerundeten Ecken 7">
            <a:extLst>
              <a:ext uri="{FF2B5EF4-FFF2-40B4-BE49-F238E27FC236}">
                <a16:creationId xmlns:a16="http://schemas.microsoft.com/office/drawing/2014/main" id="{9F36A24F-A494-8EC3-F56D-A392EBED95AF}"/>
              </a:ext>
            </a:extLst>
          </p:cNvPr>
          <p:cNvSpPr/>
          <p:nvPr/>
        </p:nvSpPr>
        <p:spPr>
          <a:xfrm>
            <a:off x="4964510" y="5834185"/>
            <a:ext cx="1694197" cy="484554"/>
          </a:xfrm>
          <a:prstGeom prst="wedgeRoundRectCallout">
            <a:avLst>
              <a:gd name="adj1" fmla="val -41508"/>
              <a:gd name="adj2" fmla="val -1891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RGB-LED (links)</a:t>
            </a:r>
          </a:p>
        </p:txBody>
      </p:sp>
      <p:sp>
        <p:nvSpPr>
          <p:cNvPr id="9" name="Sprechblase: rechteckig mit abgerundeten Ecken 8">
            <a:extLst>
              <a:ext uri="{FF2B5EF4-FFF2-40B4-BE49-F238E27FC236}">
                <a16:creationId xmlns:a16="http://schemas.microsoft.com/office/drawing/2014/main" id="{6B19D223-3FF9-7879-1D21-91904DB5E72F}"/>
              </a:ext>
            </a:extLst>
          </p:cNvPr>
          <p:cNvSpPr/>
          <p:nvPr/>
        </p:nvSpPr>
        <p:spPr>
          <a:xfrm>
            <a:off x="6889263" y="1548057"/>
            <a:ext cx="1973384" cy="484554"/>
          </a:xfrm>
          <a:prstGeom prst="wedgeRoundRectCallout">
            <a:avLst>
              <a:gd name="adj1" fmla="val -71044"/>
              <a:gd name="adj2" fmla="val 11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Groove Anschluss</a:t>
            </a:r>
          </a:p>
        </p:txBody>
      </p:sp>
      <p:sp>
        <p:nvSpPr>
          <p:cNvPr id="10" name="Sprechblase: rechteckig mit abgerundeten Ecken 9">
            <a:extLst>
              <a:ext uri="{FF2B5EF4-FFF2-40B4-BE49-F238E27FC236}">
                <a16:creationId xmlns:a16="http://schemas.microsoft.com/office/drawing/2014/main" id="{799542B0-BBE2-3484-B455-2818590ECDC9}"/>
              </a:ext>
            </a:extLst>
          </p:cNvPr>
          <p:cNvSpPr/>
          <p:nvPr/>
        </p:nvSpPr>
        <p:spPr>
          <a:xfrm>
            <a:off x="7546819" y="5349631"/>
            <a:ext cx="2116227" cy="484554"/>
          </a:xfrm>
          <a:prstGeom prst="wedgeRoundRectCallout">
            <a:avLst>
              <a:gd name="adj1" fmla="val -103665"/>
              <a:gd name="adj2" fmla="val -2423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Servomotor (360°) für Antrieb (links)</a:t>
            </a:r>
          </a:p>
        </p:txBody>
      </p:sp>
      <p:sp>
        <p:nvSpPr>
          <p:cNvPr id="11" name="Sprechblase: rechteckig mit abgerundeten Ecken 10">
            <a:extLst>
              <a:ext uri="{FF2B5EF4-FFF2-40B4-BE49-F238E27FC236}">
                <a16:creationId xmlns:a16="http://schemas.microsoft.com/office/drawing/2014/main" id="{F7DA2222-EA88-94F4-0863-76C88DAF8C46}"/>
              </a:ext>
            </a:extLst>
          </p:cNvPr>
          <p:cNvSpPr/>
          <p:nvPr/>
        </p:nvSpPr>
        <p:spPr>
          <a:xfrm>
            <a:off x="8084340" y="4340836"/>
            <a:ext cx="2638367" cy="484554"/>
          </a:xfrm>
          <a:prstGeom prst="wedgeRoundRectCallout">
            <a:avLst>
              <a:gd name="adj1" fmla="val -111659"/>
              <a:gd name="adj2" fmla="val -1116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Batteriepack 3* AAA (R3)</a:t>
            </a:r>
          </a:p>
        </p:txBody>
      </p:sp>
    </p:spTree>
    <p:extLst>
      <p:ext uri="{BB962C8B-B14F-4D97-AF65-F5344CB8AC3E}">
        <p14:creationId xmlns:p14="http://schemas.microsoft.com/office/powerpoint/2010/main" val="555812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042497-1FF4-B99E-7964-7F4440B47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9093"/>
          </a:xfrm>
        </p:spPr>
        <p:txBody>
          <a:bodyPr/>
          <a:lstStyle/>
          <a:p>
            <a:r>
              <a:rPr lang="de-DE" dirty="0"/>
              <a:t>Bauteile des Motion Kits (2)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D2E6273-B9E8-327D-0E1A-BC26D81AD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424" y="1289049"/>
            <a:ext cx="9662217" cy="5439828"/>
          </a:xfrm>
          <a:prstGeom prst="rect">
            <a:avLst/>
          </a:prstGeom>
        </p:spPr>
      </p:pic>
      <p:sp>
        <p:nvSpPr>
          <p:cNvPr id="5" name="Sprechblase: rechteckig mit abgerundeten Ecken 4">
            <a:extLst>
              <a:ext uri="{FF2B5EF4-FFF2-40B4-BE49-F238E27FC236}">
                <a16:creationId xmlns:a16="http://schemas.microsoft.com/office/drawing/2014/main" id="{B5A43075-AC80-E466-3CF7-B5AF87122B32}"/>
              </a:ext>
            </a:extLst>
          </p:cNvPr>
          <p:cNvSpPr/>
          <p:nvPr/>
        </p:nvSpPr>
        <p:spPr>
          <a:xfrm>
            <a:off x="1998683" y="6165353"/>
            <a:ext cx="1862054" cy="484554"/>
          </a:xfrm>
          <a:prstGeom prst="wedgeRoundRectCallout">
            <a:avLst>
              <a:gd name="adj1" fmla="val 85328"/>
              <a:gd name="adj2" fmla="val -1393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Ein-/Aus-Schalter</a:t>
            </a:r>
          </a:p>
        </p:txBody>
      </p:sp>
      <p:sp>
        <p:nvSpPr>
          <p:cNvPr id="6" name="Sprechblase: rechteckig mit abgerundeten Ecken 5">
            <a:extLst>
              <a:ext uri="{FF2B5EF4-FFF2-40B4-BE49-F238E27FC236}">
                <a16:creationId xmlns:a16="http://schemas.microsoft.com/office/drawing/2014/main" id="{F3814937-8F38-F5EB-A63F-E18E5193933F}"/>
              </a:ext>
            </a:extLst>
          </p:cNvPr>
          <p:cNvSpPr/>
          <p:nvPr/>
        </p:nvSpPr>
        <p:spPr>
          <a:xfrm>
            <a:off x="7400237" y="6165353"/>
            <a:ext cx="2053863" cy="484554"/>
          </a:xfrm>
          <a:prstGeom prst="wedgeRoundRectCallout">
            <a:avLst>
              <a:gd name="adj1" fmla="val -107257"/>
              <a:gd name="adj2" fmla="val -1262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Groove-Anschluss</a:t>
            </a:r>
          </a:p>
        </p:txBody>
      </p:sp>
      <p:sp>
        <p:nvSpPr>
          <p:cNvPr id="11" name="Sprechblase: rechteckig mit abgerundeten Ecken 10">
            <a:extLst>
              <a:ext uri="{FF2B5EF4-FFF2-40B4-BE49-F238E27FC236}">
                <a16:creationId xmlns:a16="http://schemas.microsoft.com/office/drawing/2014/main" id="{0038C7B0-AA96-376F-06AD-74EC02B3DBCF}"/>
              </a:ext>
            </a:extLst>
          </p:cNvPr>
          <p:cNvSpPr/>
          <p:nvPr/>
        </p:nvSpPr>
        <p:spPr>
          <a:xfrm>
            <a:off x="1448822" y="1706019"/>
            <a:ext cx="2053863" cy="484554"/>
          </a:xfrm>
          <a:prstGeom prst="wedgeRoundRectCallout">
            <a:avLst>
              <a:gd name="adj1" fmla="val 51040"/>
              <a:gd name="adj2" fmla="val 2544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Anschlüsse für Servomotoren</a:t>
            </a:r>
          </a:p>
        </p:txBody>
      </p:sp>
      <p:sp>
        <p:nvSpPr>
          <p:cNvPr id="13" name="Sprechblase: rechteckig mit abgerundeten Ecken 12">
            <a:extLst>
              <a:ext uri="{FF2B5EF4-FFF2-40B4-BE49-F238E27FC236}">
                <a16:creationId xmlns:a16="http://schemas.microsoft.com/office/drawing/2014/main" id="{BAF3E5B8-233A-BFDD-5C19-6E64991029BC}"/>
              </a:ext>
            </a:extLst>
          </p:cNvPr>
          <p:cNvSpPr/>
          <p:nvPr/>
        </p:nvSpPr>
        <p:spPr>
          <a:xfrm>
            <a:off x="7580069" y="2269367"/>
            <a:ext cx="2427609" cy="484554"/>
          </a:xfrm>
          <a:prstGeom prst="wedgeRoundRectCallout">
            <a:avLst>
              <a:gd name="adj1" fmla="val -107757"/>
              <a:gd name="adj2" fmla="val 1689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Anschluss Batteriepack</a:t>
            </a:r>
          </a:p>
        </p:txBody>
      </p:sp>
      <p:sp>
        <p:nvSpPr>
          <p:cNvPr id="14" name="Sprechblase: rechteckig mit abgerundeten Ecken 13">
            <a:extLst>
              <a:ext uri="{FF2B5EF4-FFF2-40B4-BE49-F238E27FC236}">
                <a16:creationId xmlns:a16="http://schemas.microsoft.com/office/drawing/2014/main" id="{9F251861-3941-7B8A-6AD2-565747746C14}"/>
              </a:ext>
            </a:extLst>
          </p:cNvPr>
          <p:cNvSpPr/>
          <p:nvPr/>
        </p:nvSpPr>
        <p:spPr>
          <a:xfrm>
            <a:off x="7580069" y="1620050"/>
            <a:ext cx="1874031" cy="484554"/>
          </a:xfrm>
          <a:prstGeom prst="wedgeRoundRectCallout">
            <a:avLst>
              <a:gd name="adj1" fmla="val -109940"/>
              <a:gd name="adj2" fmla="val 221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RGB-LED (rechts)</a:t>
            </a:r>
          </a:p>
        </p:txBody>
      </p:sp>
      <p:sp>
        <p:nvSpPr>
          <p:cNvPr id="15" name="Sprechblase: rechteckig mit abgerundeten Ecken 14">
            <a:extLst>
              <a:ext uri="{FF2B5EF4-FFF2-40B4-BE49-F238E27FC236}">
                <a16:creationId xmlns:a16="http://schemas.microsoft.com/office/drawing/2014/main" id="{FF2FCB4B-9D40-2F54-F724-C94E45A56204}"/>
              </a:ext>
            </a:extLst>
          </p:cNvPr>
          <p:cNvSpPr/>
          <p:nvPr/>
        </p:nvSpPr>
        <p:spPr>
          <a:xfrm>
            <a:off x="1353160" y="3082954"/>
            <a:ext cx="1949531" cy="484554"/>
          </a:xfrm>
          <a:prstGeom prst="wedgeRoundRectCallout">
            <a:avLst>
              <a:gd name="adj1" fmla="val 104714"/>
              <a:gd name="adj2" fmla="val 2657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Servomotor (links)</a:t>
            </a: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02D0E0D7-FB7A-580B-E489-E8F01C13203D}"/>
              </a:ext>
            </a:extLst>
          </p:cNvPr>
          <p:cNvSpPr/>
          <p:nvPr/>
        </p:nvSpPr>
        <p:spPr>
          <a:xfrm>
            <a:off x="7914545" y="3082954"/>
            <a:ext cx="2190747" cy="484554"/>
          </a:xfrm>
          <a:prstGeom prst="wedgeRoundRectCallout">
            <a:avLst>
              <a:gd name="adj1" fmla="val -121786"/>
              <a:gd name="adj2" fmla="val 2447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Servomotor (rechts)</a:t>
            </a:r>
          </a:p>
        </p:txBody>
      </p:sp>
    </p:spTree>
    <p:extLst>
      <p:ext uri="{BB962C8B-B14F-4D97-AF65-F5344CB8AC3E}">
        <p14:creationId xmlns:p14="http://schemas.microsoft.com/office/powerpoint/2010/main" val="169876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042497-1FF4-B99E-7964-7F4440B47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9093"/>
          </a:xfrm>
        </p:spPr>
        <p:txBody>
          <a:bodyPr/>
          <a:lstStyle/>
          <a:p>
            <a:r>
              <a:rPr lang="de-DE" dirty="0"/>
              <a:t>Bauteile des Motion Kits (3)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5391540-12BB-7EE6-D590-CDC4DF5D2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40" y="1440458"/>
            <a:ext cx="8925218" cy="5024898"/>
          </a:xfrm>
          <a:prstGeom prst="rect">
            <a:avLst/>
          </a:prstGeom>
        </p:spPr>
      </p:pic>
      <p:sp>
        <p:nvSpPr>
          <p:cNvPr id="8" name="Sprechblase: rechteckig mit abgerundeten Ecken 7">
            <a:extLst>
              <a:ext uri="{FF2B5EF4-FFF2-40B4-BE49-F238E27FC236}">
                <a16:creationId xmlns:a16="http://schemas.microsoft.com/office/drawing/2014/main" id="{5EDD86ED-2E31-1F56-6A23-EBA998F6DEA5}"/>
              </a:ext>
            </a:extLst>
          </p:cNvPr>
          <p:cNvSpPr/>
          <p:nvPr/>
        </p:nvSpPr>
        <p:spPr>
          <a:xfrm>
            <a:off x="3673230" y="5417542"/>
            <a:ext cx="1695939" cy="484554"/>
          </a:xfrm>
          <a:prstGeom prst="wedgeRoundRectCallout">
            <a:avLst>
              <a:gd name="adj1" fmla="val -2555"/>
              <a:gd name="adj2" fmla="val -237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Linienfolger</a:t>
            </a:r>
            <a:r>
              <a:rPr lang="de-DE" dirty="0"/>
              <a:t> </a:t>
            </a:r>
            <a:r>
              <a:rPr lang="de-DE" dirty="0" err="1"/>
              <a:t>re</a:t>
            </a:r>
            <a:r>
              <a:rPr lang="de-DE" dirty="0"/>
              <a:t>.</a:t>
            </a:r>
          </a:p>
        </p:txBody>
      </p:sp>
      <p:sp>
        <p:nvSpPr>
          <p:cNvPr id="9" name="Sprechblase: rechteckig mit abgerundeten Ecken 8">
            <a:extLst>
              <a:ext uri="{FF2B5EF4-FFF2-40B4-BE49-F238E27FC236}">
                <a16:creationId xmlns:a16="http://schemas.microsoft.com/office/drawing/2014/main" id="{B32FECE3-19A5-EBD4-C6E3-54F3DAD06A4D}"/>
              </a:ext>
            </a:extLst>
          </p:cNvPr>
          <p:cNvSpPr/>
          <p:nvPr/>
        </p:nvSpPr>
        <p:spPr>
          <a:xfrm>
            <a:off x="5609493" y="5347594"/>
            <a:ext cx="1621691" cy="484554"/>
          </a:xfrm>
          <a:prstGeom prst="wedgeRoundRectCallout">
            <a:avLst>
              <a:gd name="adj1" fmla="val -110507"/>
              <a:gd name="adj2" fmla="val -3439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Linienfolger</a:t>
            </a:r>
            <a:r>
              <a:rPr lang="de-DE" dirty="0"/>
              <a:t> li.</a:t>
            </a:r>
          </a:p>
        </p:txBody>
      </p:sp>
    </p:spTree>
    <p:extLst>
      <p:ext uri="{BB962C8B-B14F-4D97-AF65-F5344CB8AC3E}">
        <p14:creationId xmlns:p14="http://schemas.microsoft.com/office/powerpoint/2010/main" val="2866487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Breitbild</PresentationFormat>
  <Paragraphs>21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Motion Kit mit Calliope mini</vt:lpstr>
      <vt:lpstr>Bauteile des Motion Kits (1)</vt:lpstr>
      <vt:lpstr>Bauteile des Motion Kits (2)</vt:lpstr>
      <vt:lpstr>Bauteile des Motion Kits (3)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 Kit mit Calliope mini</dc:title>
  <dc:creator>Tim Gross</dc:creator>
  <cp:lastModifiedBy>Tim Gross</cp:lastModifiedBy>
  <cp:revision>7</cp:revision>
  <dcterms:created xsi:type="dcterms:W3CDTF">2025-04-03T08:41:55Z</dcterms:created>
  <dcterms:modified xsi:type="dcterms:W3CDTF">2025-04-12T10:12:15Z</dcterms:modified>
</cp:coreProperties>
</file>